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206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181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060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84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909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284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41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535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831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2676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20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01C05-5683-4292-87EB-3A1EB435B3E2}" type="datetimeFigureOut">
              <a:rPr lang="es-ES" smtClean="0"/>
              <a:t>07/01/2013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BE3B5-D32C-4C61-A4BF-02A85F5EEA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843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HOW TO DESCRIBE A PICTURE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648072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04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INTRODUCE THE TOPIC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 err="1" smtClean="0"/>
              <a:t>shoud</a:t>
            </a:r>
            <a:r>
              <a:rPr lang="en-US" dirty="0" smtClean="0"/>
              <a:t> introduce the picture/topic, the main idea of what you seen.</a:t>
            </a:r>
          </a:p>
          <a:p>
            <a:pPr marL="0" indent="0">
              <a:buNone/>
            </a:pPr>
            <a:r>
              <a:rPr lang="en-US" dirty="0" smtClean="0"/>
              <a:t> Use expressions such as:</a:t>
            </a:r>
          </a:p>
          <a:p>
            <a:pPr marL="0" indent="0">
              <a:buNone/>
            </a:pPr>
            <a:r>
              <a:rPr lang="en-US" dirty="0" smtClean="0"/>
              <a:t>•	The photo/ picture shows...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 this picture we can see….</a:t>
            </a:r>
          </a:p>
          <a:p>
            <a:pPr marL="0" indent="0">
              <a:buNone/>
            </a:pPr>
            <a:r>
              <a:rPr lang="en-US" dirty="0" smtClean="0"/>
              <a:t>•	It was taken by /in....</a:t>
            </a:r>
          </a:p>
          <a:p>
            <a:pPr marL="0" indent="0">
              <a:buNone/>
            </a:pPr>
            <a:r>
              <a:rPr lang="en-US" dirty="0" smtClean="0"/>
              <a:t>•	It´s a black-and-white/</a:t>
            </a:r>
            <a:r>
              <a:rPr lang="en-US" dirty="0" err="1" smtClean="0"/>
              <a:t>coloured</a:t>
            </a:r>
            <a:r>
              <a:rPr lang="en-US" dirty="0" smtClean="0"/>
              <a:t> photo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073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2. </a:t>
            </a:r>
            <a:r>
              <a:rPr lang="es-ES" b="1" dirty="0" err="1" smtClean="0"/>
              <a:t>What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</a:t>
            </a:r>
            <a:r>
              <a:rPr lang="es-ES" b="1" dirty="0" err="1" smtClean="0"/>
              <a:t>Where</a:t>
            </a:r>
            <a:r>
              <a:rPr lang="es-ES" b="1" dirty="0" smtClean="0"/>
              <a:t>?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2. PHYSICAL DESCRIPTION OF THE ITEMS. Locate them by using…</a:t>
            </a:r>
          </a:p>
          <a:p>
            <a:endParaRPr lang="en-US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819571"/>
              </p:ext>
            </p:extLst>
          </p:nvPr>
        </p:nvGraphicFramePr>
        <p:xfrm>
          <a:off x="755576" y="2636913"/>
          <a:ext cx="7200800" cy="4113271"/>
        </p:xfrm>
        <a:graphic>
          <a:graphicData uri="http://schemas.openxmlformats.org/drawingml/2006/table">
            <a:tbl>
              <a:tblPr/>
              <a:tblGrid>
                <a:gridCol w="7200800"/>
              </a:tblGrid>
              <a:tr h="671889">
                <a:tc>
                  <a:txBody>
                    <a:bodyPr/>
                    <a:lstStyle/>
                    <a:p>
                      <a:pPr algn="l"/>
                      <a:r>
                        <a:rPr lang="en-US" i="0">
                          <a:effectLst/>
                          <a:latin typeface="Verdana"/>
                        </a:rPr>
                        <a:t>In the foreground/background you can see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1889">
                <a:tc>
                  <a:txBody>
                    <a:bodyPr/>
                    <a:lstStyle/>
                    <a:p>
                      <a:pPr algn="l"/>
                      <a:r>
                        <a:rPr lang="en-US" i="0" dirty="0">
                          <a:effectLst/>
                          <a:latin typeface="Verdana"/>
                        </a:rPr>
                        <a:t>In the foreground/background there is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1889">
                <a:tc>
                  <a:txBody>
                    <a:bodyPr/>
                    <a:lstStyle/>
                    <a:p>
                      <a:pPr algn="l"/>
                      <a:r>
                        <a:rPr lang="en-US" i="0" dirty="0">
                          <a:effectLst/>
                          <a:latin typeface="Verdana"/>
                        </a:rPr>
                        <a:t>In the middle/</a:t>
                      </a:r>
                      <a:r>
                        <a:rPr lang="en-US" i="0" dirty="0" err="1">
                          <a:effectLst/>
                          <a:latin typeface="Verdana"/>
                        </a:rPr>
                        <a:t>centre</a:t>
                      </a:r>
                      <a:r>
                        <a:rPr lang="en-US" i="0" dirty="0">
                          <a:effectLst/>
                          <a:latin typeface="Verdana"/>
                        </a:rPr>
                        <a:t> there are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1889">
                <a:tc>
                  <a:txBody>
                    <a:bodyPr/>
                    <a:lstStyle/>
                    <a:p>
                      <a:pPr algn="l"/>
                      <a:r>
                        <a:rPr lang="en-US" i="0" dirty="0">
                          <a:effectLst/>
                          <a:latin typeface="Verdana"/>
                        </a:rPr>
                        <a:t>At the top/At the bottom there is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913">
                <a:tc>
                  <a:txBody>
                    <a:bodyPr/>
                    <a:lstStyle/>
                    <a:p>
                      <a:pPr algn="l"/>
                      <a:r>
                        <a:rPr lang="en-US" i="0">
                          <a:effectLst/>
                          <a:latin typeface="Verdana"/>
                        </a:rPr>
                        <a:t>On the left/right there are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1889">
                <a:tc>
                  <a:txBody>
                    <a:bodyPr/>
                    <a:lstStyle/>
                    <a:p>
                      <a:pPr algn="l"/>
                      <a:r>
                        <a:rPr lang="en-US" i="0">
                          <a:effectLst/>
                          <a:latin typeface="Verdana"/>
                        </a:rPr>
                        <a:t>Behind/In front of ... you can see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913">
                <a:tc>
                  <a:txBody>
                    <a:bodyPr/>
                    <a:lstStyle/>
                    <a:p>
                      <a:pPr algn="l"/>
                      <a:r>
                        <a:rPr lang="es-ES" i="0" dirty="0" err="1">
                          <a:effectLst/>
                          <a:latin typeface="Verdana"/>
                        </a:rPr>
                        <a:t>Between</a:t>
                      </a:r>
                      <a:r>
                        <a:rPr lang="es-ES" i="0" dirty="0">
                          <a:effectLst/>
                          <a:latin typeface="Verdana"/>
                        </a:rPr>
                        <a:t> ... </a:t>
                      </a:r>
                      <a:r>
                        <a:rPr lang="es-ES" i="0" dirty="0" err="1">
                          <a:effectLst/>
                          <a:latin typeface="Verdana"/>
                        </a:rPr>
                        <a:t>there</a:t>
                      </a:r>
                      <a:r>
                        <a:rPr lang="es-ES" i="0" dirty="0">
                          <a:effectLst/>
                          <a:latin typeface="Verdana"/>
                        </a:rPr>
                        <a:t> </a:t>
                      </a:r>
                      <a:r>
                        <a:rPr lang="es-ES" i="0" dirty="0" err="1">
                          <a:effectLst/>
                          <a:latin typeface="Verdana"/>
                        </a:rPr>
                        <a:t>is</a:t>
                      </a:r>
                      <a:r>
                        <a:rPr lang="es-ES" i="0" dirty="0">
                          <a:effectLst/>
                          <a:latin typeface="Verdana"/>
                        </a:rPr>
                        <a:t> 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0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3. </a:t>
            </a:r>
            <a:r>
              <a:rPr lang="es-ES" b="1" dirty="0" err="1" smtClean="0"/>
              <a:t>What</a:t>
            </a:r>
            <a:r>
              <a:rPr lang="es-ES" b="1" dirty="0" smtClean="0"/>
              <a:t> are </a:t>
            </a:r>
            <a:r>
              <a:rPr lang="es-ES" b="1" dirty="0" err="1" smtClean="0"/>
              <a:t>they</a:t>
            </a:r>
            <a:r>
              <a:rPr lang="es-ES" b="1" dirty="0" smtClean="0"/>
              <a:t> </a:t>
            </a:r>
            <a:r>
              <a:rPr lang="es-ES" b="1" dirty="0" err="1" smtClean="0"/>
              <a:t>doing</a:t>
            </a:r>
            <a:r>
              <a:rPr lang="es-ES" b="1" dirty="0" smtClean="0"/>
              <a:t>? </a:t>
            </a:r>
            <a:r>
              <a:rPr lang="es-ES" b="1" dirty="0" err="1" smtClean="0"/>
              <a:t>Who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</a:t>
            </a:r>
            <a:r>
              <a:rPr lang="es-ES" b="1" dirty="0" err="1" smtClean="0"/>
              <a:t>doing</a:t>
            </a:r>
            <a:r>
              <a:rPr lang="es-ES" b="1" dirty="0" smtClean="0"/>
              <a:t> </a:t>
            </a:r>
            <a:r>
              <a:rPr lang="es-ES" b="1" dirty="0" err="1" smtClean="0"/>
              <a:t>What</a:t>
            </a:r>
            <a:r>
              <a:rPr lang="es-ES" b="1" dirty="0" smtClean="0"/>
              <a:t>?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</a:t>
            </a:r>
            <a:r>
              <a:rPr lang="en-US" dirty="0" smtClean="0"/>
              <a:t>escribe the people in the picture  or you say what is happening now.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 Use the Present Continuous Tense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(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am/is/are + verb-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 can also use physical descriptions and describe the clothes they are wearing.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Don`t forget to INFER, that is, if you want to deduce why something is happening.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927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4</a:t>
            </a:r>
            <a:r>
              <a:rPr lang="es-ES" dirty="0" smtClean="0"/>
              <a:t>.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opinion</a:t>
            </a:r>
            <a:r>
              <a:rPr lang="es-ES" dirty="0"/>
              <a:t> </a:t>
            </a:r>
            <a:r>
              <a:rPr lang="es-ES" dirty="0" smtClean="0"/>
              <a:t>and </a:t>
            </a:r>
            <a:r>
              <a:rPr lang="es-ES" dirty="0" err="1" smtClean="0"/>
              <a:t>inferences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You should finish by expressing your personal </a:t>
            </a:r>
            <a:r>
              <a:rPr lang="en-US" dirty="0" err="1" smtClean="0"/>
              <a:t>opinion.You</a:t>
            </a:r>
            <a:r>
              <a:rPr lang="en-US" dirty="0" smtClean="0"/>
              <a:t> can use the expressions below: </a:t>
            </a:r>
          </a:p>
          <a:p>
            <a:endParaRPr lang="en-US" dirty="0" smtClean="0"/>
          </a:p>
          <a:p>
            <a:r>
              <a:rPr lang="en-US" dirty="0" smtClean="0"/>
              <a:t>•	It seems as if....</a:t>
            </a:r>
          </a:p>
          <a:p>
            <a:r>
              <a:rPr lang="en-US" dirty="0" smtClean="0"/>
              <a:t>•	The lady seems to...</a:t>
            </a:r>
          </a:p>
          <a:p>
            <a:r>
              <a:rPr lang="en-US" dirty="0" smtClean="0"/>
              <a:t>•	Maybe...</a:t>
            </a:r>
          </a:p>
          <a:p>
            <a:r>
              <a:rPr lang="en-US" dirty="0" smtClean="0"/>
              <a:t>•	I think...</a:t>
            </a:r>
          </a:p>
          <a:p>
            <a:r>
              <a:rPr lang="en-US" dirty="0" smtClean="0"/>
              <a:t>•	I wonder....</a:t>
            </a:r>
          </a:p>
          <a:p>
            <a:r>
              <a:rPr lang="en-US" dirty="0" smtClean="0"/>
              <a:t>•	I like / don´t like the picture because....</a:t>
            </a:r>
          </a:p>
          <a:p>
            <a:r>
              <a:rPr lang="en-US" dirty="0" smtClean="0"/>
              <a:t>•	The atmosphere is relaxing/ depressing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304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NOW..</a:t>
            </a:r>
            <a:r>
              <a:rPr lang="es-ES" dirty="0" err="1" smtClean="0"/>
              <a:t>let´s</a:t>
            </a:r>
            <a:r>
              <a:rPr lang="es-ES" dirty="0" smtClean="0"/>
              <a:t> try!</a:t>
            </a:r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12879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9618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155</Words>
  <Application>Microsoft Office PowerPoint</Application>
  <PresentationFormat>Presentación en pantalla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HOW TO DESCRIBE A PICTURE</vt:lpstr>
      <vt:lpstr>1. INTRODUCE THE TOPIC</vt:lpstr>
      <vt:lpstr>2. What is Where?</vt:lpstr>
      <vt:lpstr>3. What are they doing? Who is doing What?</vt:lpstr>
      <vt:lpstr>4. Your opinion and inferences</vt:lpstr>
      <vt:lpstr>NOW..let´s try!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DESCRIBE A PICTURE</dc:title>
  <dc:creator>Caro</dc:creator>
  <cp:lastModifiedBy>Caro</cp:lastModifiedBy>
  <cp:revision>2</cp:revision>
  <dcterms:created xsi:type="dcterms:W3CDTF">2013-01-07T20:05:08Z</dcterms:created>
  <dcterms:modified xsi:type="dcterms:W3CDTF">2013-01-07T20:18:32Z</dcterms:modified>
</cp:coreProperties>
</file>